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01436"/>
            <a:ext cx="8144134" cy="1373070"/>
          </a:xfrm>
        </p:spPr>
        <p:txBody>
          <a:bodyPr/>
          <a:lstStyle/>
          <a:p>
            <a:pPr algn="l"/>
            <a:r>
              <a:rPr lang="is-IS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Teachers on the move – Iceland – Czech Republic</a:t>
            </a:r>
            <a:br>
              <a:rPr lang="is-IS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s-IS" sz="36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eea grants   </a:t>
            </a:r>
            <a:endParaRPr lang="is-I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 smtClean="0"/>
              <a:t>Icelandic teachers visiting Liberec for job shadowing </a:t>
            </a:r>
          </a:p>
          <a:p>
            <a:r>
              <a:rPr lang="is-IS" dirty="0" smtClean="0"/>
              <a:t>1.11.2015-7.11.2015</a:t>
            </a:r>
          </a:p>
          <a:p>
            <a:r>
              <a:rPr lang="is-IS" dirty="0" smtClean="0"/>
              <a:t>Ágústa Unnur Gunnarsdóttir, teacher and interntional coordinator </a:t>
            </a:r>
          </a:p>
          <a:p>
            <a:r>
              <a:rPr lang="is-IS" dirty="0" smtClean="0"/>
              <a:t>Fjölbrautaskólinn í Breiðholti /Breidholt College, Reykjavík, Iceland 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102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57" y="656409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is-IS" sz="2400" dirty="0" smtClean="0"/>
              <a:t>Wonderful Prag -  </a:t>
            </a:r>
            <a:r>
              <a:rPr lang="is-IS" sz="2400" dirty="0"/>
              <a:t>F</a:t>
            </a:r>
            <a:r>
              <a:rPr lang="is-IS" sz="2400" dirty="0" smtClean="0"/>
              <a:t>irst day in Czech Republic  - Prague Castle </a:t>
            </a:r>
            <a:br>
              <a:rPr lang="is-IS" sz="2400" dirty="0" smtClean="0"/>
            </a:br>
            <a:r>
              <a:rPr lang="is-IS" sz="2400" dirty="0" smtClean="0"/>
              <a:t>After we landed in Prague we went to see the castel </a:t>
            </a:r>
            <a:br>
              <a:rPr lang="is-IS" sz="2400" dirty="0" smtClean="0"/>
            </a:br>
            <a:endParaRPr lang="is-I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22" y="2487407"/>
            <a:ext cx="5215743" cy="3598863"/>
          </a:xfrm>
        </p:spPr>
      </p:pic>
    </p:spTree>
    <p:extLst>
      <p:ext uri="{BB962C8B-B14F-4D97-AF65-F5344CB8AC3E}">
        <p14:creationId xmlns:p14="http://schemas.microsoft.com/office/powerpoint/2010/main" val="24470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Teachers and administraton staff from Iceland :</a:t>
            </a:r>
            <a:br>
              <a:rPr lang="is-IS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is-IS" sz="28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Berglind, Sigrún, Ágústa and Ágústa Unnur at the Charles Bridge in Prague and in Liberec with our project </a:t>
            </a:r>
            <a:r>
              <a:rPr lang="is-IS" sz="280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coordinator  </a:t>
            </a:r>
            <a:r>
              <a:rPr lang="is-IS" sz="2400" smtClean="0"/>
              <a:t>Dana Metelcová</a:t>
            </a:r>
            <a:endParaRPr lang="is-IS" sz="28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2323652"/>
            <a:ext cx="3266022" cy="38164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2420470"/>
            <a:ext cx="2785111" cy="37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Shadowing in school - visiting and observing at the hospital in Liberec – City tour </a:t>
            </a:r>
            <a:br>
              <a:rPr lang="is-IS" sz="4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is-IS" sz="4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0946" y="2237591"/>
            <a:ext cx="3070034" cy="675544"/>
          </a:xfrm>
        </p:spPr>
        <p:txBody>
          <a:bodyPr/>
          <a:lstStyle/>
          <a:p>
            <a:r>
              <a:rPr lang="is-IS" sz="1400" dirty="0"/>
              <a:t>Observing lesson at the hospital </a:t>
            </a:r>
          </a:p>
          <a:p>
            <a:r>
              <a:rPr lang="is-IS" sz="1400" dirty="0" smtClean="0"/>
              <a:t>Teachers teaching students how to prepare an appendix operation. </a:t>
            </a:r>
            <a:endParaRPr lang="is-IS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s-IS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is-I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is-IS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is-I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is-IS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is-I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is-IS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r>
              <a:rPr lang="is-IS" sz="2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Observing  nursing personnel in action. Excursion to emergency services, helip</a:t>
            </a:r>
            <a:r>
              <a:rPr lang="is-I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ort</a:t>
            </a:r>
            <a:endParaRPr lang="is-I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24156" y="2140772"/>
            <a:ext cx="3070025" cy="772363"/>
          </a:xfrm>
        </p:spPr>
        <p:txBody>
          <a:bodyPr/>
          <a:lstStyle/>
          <a:p>
            <a:r>
              <a:rPr lang="is-IS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City tour in Liberec and Town Hall tour with a guide</a:t>
            </a:r>
            <a:endParaRPr lang="is-IS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7" y="3022673"/>
            <a:ext cx="3305175" cy="26958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09" y="3011802"/>
            <a:ext cx="3033768" cy="2721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12" y="2967866"/>
            <a:ext cx="2888234" cy="29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Shadowing in school  </a:t>
            </a:r>
            <a:br>
              <a:rPr lang="is-IS" dirty="0" smtClean="0"/>
            </a:br>
            <a:r>
              <a:rPr lang="is-IS" dirty="0" smtClean="0"/>
              <a:t>Strední zdravotnická skola, Liberec </a:t>
            </a:r>
            <a:endParaRPr lang="is-I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2000" dirty="0" smtClean="0"/>
              <a:t>Job shadowing – oberserving nurse classes </a:t>
            </a:r>
            <a:endParaRPr lang="is-IS" sz="2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Introducing Iceland 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sz="1800" dirty="0" smtClean="0"/>
              <a:t>Observing practical teaching - nursing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r="7595"/>
          <a:stretch>
            <a:fillRect/>
          </a:stretch>
        </p:blipFill>
        <p:spPr>
          <a:xfrm>
            <a:off x="7132320" y="3151990"/>
            <a:ext cx="3238052" cy="278419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" y="3022674"/>
            <a:ext cx="2958354" cy="3008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25" y="3151990"/>
            <a:ext cx="3052685" cy="27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94853"/>
            <a:ext cx="9613857" cy="1613646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Shadowing at special school event: </a:t>
            </a:r>
            <a:br>
              <a:rPr lang="is-IS" dirty="0" smtClean="0"/>
            </a:br>
            <a:r>
              <a:rPr lang="is-IS" dirty="0" smtClean="0"/>
              <a:t>Cooperation with Red Cross and Prison Service</a:t>
            </a:r>
            <a:br>
              <a:rPr lang="is-IS" dirty="0" smtClean="0"/>
            </a:br>
            <a:r>
              <a:rPr lang="is-IS" dirty="0" smtClean="0"/>
              <a:t>Venue: Jablonec nad Nisou</a:t>
            </a:r>
            <a:endParaRPr lang="is-I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2" y="2431228"/>
            <a:ext cx="3291839" cy="35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Last day : Schadowing and workshops with nurses – tutors, managers, liaison officer – project coordinator </a:t>
            </a:r>
            <a:endParaRPr lang="is-I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5128"/>
          <a:stretch>
            <a:fillRect/>
          </a:stretch>
        </p:blipFill>
        <p:spPr>
          <a:xfrm>
            <a:off x="7481441" y="2753665"/>
            <a:ext cx="4710559" cy="33969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52" y="2163919"/>
            <a:ext cx="3377901" cy="3772269"/>
          </a:xfrm>
        </p:spPr>
        <p:txBody>
          <a:bodyPr>
            <a:normAutofit fontScale="70000" lnSpcReduction="20000"/>
          </a:bodyPr>
          <a:lstStyle/>
          <a:p>
            <a:r>
              <a:rPr lang="is-IS" dirty="0" smtClean="0"/>
              <a:t>We had a fantastic well organized</a:t>
            </a:r>
          </a:p>
          <a:p>
            <a:r>
              <a:rPr lang="is-IS" dirty="0" smtClean="0"/>
              <a:t>week. We learnd a lot, we saw  many new and</a:t>
            </a:r>
          </a:p>
          <a:p>
            <a:r>
              <a:rPr lang="is-IS" dirty="0" smtClean="0"/>
              <a:t> interesting things.</a:t>
            </a:r>
            <a:r>
              <a:rPr lang="is-IS" dirty="0"/>
              <a:t> </a:t>
            </a:r>
            <a:r>
              <a:rPr lang="is-IS" dirty="0" smtClean="0"/>
              <a:t>The whole week </a:t>
            </a:r>
          </a:p>
          <a:p>
            <a:r>
              <a:rPr lang="is-IS" dirty="0"/>
              <a:t>w</a:t>
            </a:r>
            <a:r>
              <a:rPr lang="is-IS" dirty="0" smtClean="0"/>
              <a:t>as packed with fruitful learnig. We got </a:t>
            </a:r>
          </a:p>
          <a:p>
            <a:r>
              <a:rPr lang="is-IS" dirty="0" smtClean="0"/>
              <a:t>to know our hosts school very well and the </a:t>
            </a:r>
          </a:p>
          <a:p>
            <a:r>
              <a:rPr lang="is-IS" dirty="0" smtClean="0"/>
              <a:t>Education system in CZ. Aslo we</a:t>
            </a:r>
          </a:p>
          <a:p>
            <a:r>
              <a:rPr lang="is-IS" dirty="0"/>
              <a:t>l</a:t>
            </a:r>
            <a:r>
              <a:rPr lang="is-IS" dirty="0" smtClean="0"/>
              <a:t>earnd how our colleges work and</a:t>
            </a:r>
          </a:p>
          <a:p>
            <a:r>
              <a:rPr lang="is-IS" dirty="0" smtClean="0"/>
              <a:t>we observed several lessons both</a:t>
            </a:r>
          </a:p>
          <a:p>
            <a:r>
              <a:rPr lang="is-IS" dirty="0"/>
              <a:t>a</a:t>
            </a:r>
            <a:r>
              <a:rPr lang="is-IS" dirty="0" smtClean="0"/>
              <a:t>cademic and vocational. We now </a:t>
            </a:r>
          </a:p>
          <a:p>
            <a:r>
              <a:rPr lang="is-IS" dirty="0"/>
              <a:t>k</a:t>
            </a:r>
            <a:r>
              <a:rPr lang="is-IS" dirty="0" smtClean="0"/>
              <a:t>now a lot more about CZ and aslo</a:t>
            </a:r>
          </a:p>
          <a:p>
            <a:r>
              <a:rPr lang="is-IS" dirty="0"/>
              <a:t>w</a:t>
            </a:r>
            <a:r>
              <a:rPr lang="is-IS" dirty="0" smtClean="0"/>
              <a:t>e learned that many things are </a:t>
            </a:r>
          </a:p>
          <a:p>
            <a:r>
              <a:rPr lang="is-IS" dirty="0"/>
              <a:t>s</a:t>
            </a:r>
            <a:r>
              <a:rPr lang="is-IS" dirty="0" smtClean="0"/>
              <a:t>imilar in these two countries.</a:t>
            </a:r>
          </a:p>
          <a:p>
            <a:r>
              <a:rPr lang="is-IS" dirty="0"/>
              <a:t>w</a:t>
            </a:r>
            <a:r>
              <a:rPr lang="is-IS" dirty="0" smtClean="0"/>
              <a:t>e want to thank our hosts for the hospitality  </a:t>
            </a:r>
          </a:p>
          <a:p>
            <a:r>
              <a:rPr lang="is-IS" dirty="0" smtClean="0"/>
              <a:t>and the good planning and we look forward seeing</a:t>
            </a:r>
          </a:p>
          <a:p>
            <a:r>
              <a:rPr lang="is-IS" dirty="0" smtClean="0"/>
              <a:t>you in Iceland. Thank you! </a:t>
            </a:r>
          </a:p>
          <a:p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85" y="2163919"/>
            <a:ext cx="2990024" cy="37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108</TotalTime>
  <Words>257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Adobe Arabic</vt:lpstr>
      <vt:lpstr>Arial</vt:lpstr>
      <vt:lpstr>Trebuchet MS</vt:lpstr>
      <vt:lpstr>Berlin</vt:lpstr>
      <vt:lpstr>Teachers on the move – Iceland – Czech Republic eea grants   </vt:lpstr>
      <vt:lpstr>Wonderful Prag -  First day in Czech Republic  - Prague Castle  After we landed in Prague we went to see the castel  </vt:lpstr>
      <vt:lpstr>Teachers and administraton staff from Iceland : Berglind, Sigrún, Ágústa and Ágústa Unnur at the Charles Bridge in Prague and in Liberec with our project coordinator  Dana Metelcová</vt:lpstr>
      <vt:lpstr>Shadowing in school - visiting and observing at the hospital in Liberec – City tour  </vt:lpstr>
      <vt:lpstr>Shadowing in school   Strední zdravotnická skola, Liberec </vt:lpstr>
      <vt:lpstr>Shadowing at special school event:  Cooperation with Red Cross and Prison Service Venue: Jablonec nad Nisou</vt:lpstr>
      <vt:lpstr>Last day : Schadowing and workshops with nurses – tutors, managers, liaison officer – project coordinator </vt:lpstr>
    </vt:vector>
  </TitlesOfParts>
  <Company>Fjölbraut Breiðholti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Ágústa Unnur Gunnarsdóttir</dc:creator>
  <cp:lastModifiedBy>Ágústa Unnur Gunnarsdóttir</cp:lastModifiedBy>
  <cp:revision>14</cp:revision>
  <dcterms:created xsi:type="dcterms:W3CDTF">2015-11-11T16:40:44Z</dcterms:created>
  <dcterms:modified xsi:type="dcterms:W3CDTF">2016-02-11T15:58:33Z</dcterms:modified>
</cp:coreProperties>
</file>